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61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2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6" y="28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F783-8258-4920-9EBB-A532BED9718F}" type="datetimeFigureOut">
              <a:rPr lang="en-US" smtClean="0"/>
              <a:t>11/5/2014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A9456-A3C1-414E-B27D-5CF8B2161D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111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F783-8258-4920-9EBB-A532BED9718F}" type="datetimeFigureOut">
              <a:rPr lang="en-US" smtClean="0"/>
              <a:t>11/5/2014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A9456-A3C1-414E-B27D-5CF8B2161D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100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F783-8258-4920-9EBB-A532BED9718F}" type="datetimeFigureOut">
              <a:rPr lang="en-US" smtClean="0"/>
              <a:t>11/5/2014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A9456-A3C1-414E-B27D-5CF8B2161D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12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F783-8258-4920-9EBB-A532BED9718F}" type="datetimeFigureOut">
              <a:rPr lang="en-US" smtClean="0"/>
              <a:t>11/5/2014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A9456-A3C1-414E-B27D-5CF8B2161D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757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F783-8258-4920-9EBB-A532BED9718F}" type="datetimeFigureOut">
              <a:rPr lang="en-US" smtClean="0"/>
              <a:t>11/5/2014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A9456-A3C1-414E-B27D-5CF8B2161D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31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F783-8258-4920-9EBB-A532BED9718F}" type="datetimeFigureOut">
              <a:rPr lang="en-US" smtClean="0"/>
              <a:t>11/5/2014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A9456-A3C1-414E-B27D-5CF8B2161D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153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F783-8258-4920-9EBB-A532BED9718F}" type="datetimeFigureOut">
              <a:rPr lang="en-US" smtClean="0"/>
              <a:t>11/5/2014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A9456-A3C1-414E-B27D-5CF8B2161D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99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F783-8258-4920-9EBB-A532BED9718F}" type="datetimeFigureOut">
              <a:rPr lang="en-US" smtClean="0"/>
              <a:t>11/5/2014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A9456-A3C1-414E-B27D-5CF8B2161D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427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F783-8258-4920-9EBB-A532BED9718F}" type="datetimeFigureOut">
              <a:rPr lang="en-US" smtClean="0"/>
              <a:t>11/5/2014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A9456-A3C1-414E-B27D-5CF8B2161D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199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F783-8258-4920-9EBB-A532BED9718F}" type="datetimeFigureOut">
              <a:rPr lang="en-US" smtClean="0"/>
              <a:t>11/5/2014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A9456-A3C1-414E-B27D-5CF8B2161D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278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F783-8258-4920-9EBB-A532BED9718F}" type="datetimeFigureOut">
              <a:rPr lang="en-US" smtClean="0"/>
              <a:t>11/5/2014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A9456-A3C1-414E-B27D-5CF8B2161D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05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9F783-8258-4920-9EBB-A532BED9718F}" type="datetimeFigureOut">
              <a:rPr lang="en-US" smtClean="0"/>
              <a:t>11/5/2014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A9456-A3C1-414E-B27D-5CF8B2161D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91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5338" y="415637"/>
            <a:ext cx="9144000" cy="5957454"/>
          </a:xfrm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300" dirty="0"/>
              <a:t/>
            </a:r>
            <a:br>
              <a:rPr lang="en-US" sz="3300" dirty="0"/>
            </a:br>
            <a:r>
              <a:rPr lang="en-US" sz="3600" dirty="0"/>
              <a:t>User Acceptance Testing</a:t>
            </a:r>
            <a:r>
              <a:rPr lang="en-US" sz="3300" dirty="0" smtClean="0"/>
              <a:t/>
            </a:r>
            <a:br>
              <a:rPr lang="en-US" sz="3300" dirty="0" smtClean="0"/>
            </a:br>
            <a:r>
              <a:rPr lang="en-US" sz="3300" dirty="0"/>
              <a:t/>
            </a:r>
            <a:br>
              <a:rPr lang="en-US" sz="3300" dirty="0"/>
            </a:br>
            <a:r>
              <a:rPr lang="en-US" sz="2800" dirty="0" smtClean="0"/>
              <a:t>CHSP</a:t>
            </a:r>
            <a:r>
              <a:rPr lang="en-US" sz="3300" dirty="0" smtClean="0"/>
              <a:t> </a:t>
            </a:r>
            <a:r>
              <a:rPr lang="en-US" sz="2800" dirty="0" smtClean="0"/>
              <a:t>Document Management &amp; Reporting Platform</a:t>
            </a:r>
            <a:r>
              <a:rPr lang="en-US" sz="3900" dirty="0" smtClean="0"/>
              <a:t/>
            </a:r>
            <a:br>
              <a:rPr lang="en-US" sz="3900" dirty="0" smtClean="0"/>
            </a:br>
            <a:r>
              <a:rPr lang="en-US" sz="3900" dirty="0" smtClean="0"/>
              <a:t/>
            </a:r>
            <a:br>
              <a:rPr lang="en-US" sz="39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2800" dirty="0" smtClean="0"/>
              <a:t>Test Objectives and Plan</a:t>
            </a:r>
            <a:br>
              <a:rPr lang="en-US" sz="2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Created by Information Technology</a:t>
            </a:r>
            <a:br>
              <a:rPr lang="en-US" sz="2000" dirty="0" smtClean="0"/>
            </a:b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061" y="2812473"/>
            <a:ext cx="2024554" cy="151841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49883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76218" y="535709"/>
            <a:ext cx="9144000" cy="105294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Example of Test Plan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218" y="1896758"/>
            <a:ext cx="9144000" cy="48550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8702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What is a Test Plan?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4097"/>
            <a:ext cx="10515600" cy="3937867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A document that identifies test items, features to be tested, testing tasks, who will do each task, and any risks requiring contingency planning.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Our test </a:t>
            </a:r>
            <a:r>
              <a:rPr lang="en-US" sz="2000" dirty="0"/>
              <a:t>p</a:t>
            </a:r>
            <a:r>
              <a:rPr lang="en-US" sz="2000" dirty="0" smtClean="0"/>
              <a:t>lan will consist of three forms of communication:</a:t>
            </a:r>
          </a:p>
          <a:p>
            <a:pPr lvl="1"/>
            <a:r>
              <a:rPr lang="en-US" sz="2000" dirty="0" smtClean="0"/>
              <a:t>Test Objectives Document</a:t>
            </a:r>
          </a:p>
          <a:p>
            <a:pPr lvl="1"/>
            <a:r>
              <a:rPr lang="en-US" sz="2000" dirty="0" smtClean="0"/>
              <a:t>Test Incident Control Log </a:t>
            </a:r>
            <a:r>
              <a:rPr lang="en-US" sz="2000" i="1" dirty="0" smtClean="0">
                <a:solidFill>
                  <a:srgbClr val="FF0000"/>
                </a:solidFill>
              </a:rPr>
              <a:t>(Basecamp)</a:t>
            </a:r>
          </a:p>
          <a:p>
            <a:pPr lvl="1"/>
            <a:r>
              <a:rPr lang="en-US" sz="2000" dirty="0" smtClean="0"/>
              <a:t>User Sign Off Document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578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Defects and Severity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What is a defect?</a:t>
            </a:r>
          </a:p>
          <a:p>
            <a:r>
              <a:rPr lang="en-US" sz="2400" i="1" dirty="0" smtClean="0"/>
              <a:t>A flaw or imperfection in a software work product or when an expected result is not matching with the applications actual result.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What are severity levels?</a:t>
            </a:r>
          </a:p>
          <a:p>
            <a:pPr lvl="1"/>
            <a:r>
              <a:rPr lang="en-US" i="1" dirty="0" smtClean="0"/>
              <a:t>They </a:t>
            </a:r>
            <a:r>
              <a:rPr lang="en-US" i="1" dirty="0"/>
              <a:t>define how critical </a:t>
            </a:r>
            <a:r>
              <a:rPr lang="en-US" i="1" dirty="0" smtClean="0"/>
              <a:t>the defect is with respect </a:t>
            </a:r>
            <a:r>
              <a:rPr lang="en-US" i="1" dirty="0"/>
              <a:t>to the application. (1 – 3) </a:t>
            </a:r>
            <a:endParaRPr lang="en-US" i="1" dirty="0" smtClean="0"/>
          </a:p>
          <a:p>
            <a:pPr marL="914400" lvl="2" indent="0">
              <a:buNone/>
            </a:pPr>
            <a:r>
              <a:rPr lang="en-US" sz="1000" i="1" dirty="0" smtClean="0"/>
              <a:t>**Note: 1 being highest level of severity 3 being the lowest.</a:t>
            </a:r>
            <a:endParaRPr lang="en-US" sz="1000" b="1" i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20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Test Sign 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0311"/>
            <a:ext cx="5077408" cy="489241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What is test sign off?</a:t>
            </a:r>
          </a:p>
          <a:p>
            <a:r>
              <a:rPr lang="en-US" sz="1800" i="1" dirty="0" smtClean="0"/>
              <a:t>When a test is completed, it should be reviewed and formally signed off by the test leader, responsible user.  </a:t>
            </a:r>
          </a:p>
          <a:p>
            <a:pPr lvl="1"/>
            <a:r>
              <a:rPr lang="en-US" sz="1400" i="1" dirty="0" smtClean="0"/>
              <a:t>**Note:  See the project’s RACI Model for Responsible stakeholders.</a:t>
            </a:r>
            <a:endParaRPr lang="en-US" sz="14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Why is test sign off important?</a:t>
            </a:r>
          </a:p>
          <a:p>
            <a:r>
              <a:rPr lang="en-US" sz="1800" i="1" dirty="0" smtClean="0"/>
              <a:t>When the responsible users officially sign off on User Acceptance Testing they have agreed that the finished product is acceptable and </a:t>
            </a:r>
            <a:r>
              <a:rPr lang="en-US" sz="1800" i="1" u="sng" dirty="0" smtClean="0"/>
              <a:t>does</a:t>
            </a:r>
            <a:r>
              <a:rPr lang="en-US" sz="1800" i="1" dirty="0" smtClean="0"/>
              <a:t> meet the needs of the business.  </a:t>
            </a:r>
          </a:p>
          <a:p>
            <a:r>
              <a:rPr lang="en-US" sz="1800" i="1" dirty="0" smtClean="0"/>
              <a:t>Test results should be successful and complete at sign off.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5215" y="1760311"/>
            <a:ext cx="4531567" cy="48924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 rot="19424005">
            <a:off x="7832437" y="3528290"/>
            <a:ext cx="20233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D R A F 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641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697</TotalTime>
  <Words>227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 User Acceptance Testing  CHSP Document Management &amp; Reporting Platform     Test Objectives and Plan  Created by Information Technology </vt:lpstr>
      <vt:lpstr>Example of Test Plan</vt:lpstr>
      <vt:lpstr>What is a Test Plan?</vt:lpstr>
      <vt:lpstr>Defects and Severity Level</vt:lpstr>
      <vt:lpstr>Test Sign Off</vt:lpstr>
    </vt:vector>
  </TitlesOfParts>
  <Company>Feed The Children,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UAT TESTING</dc:title>
  <dc:creator>Angela Shephard</dc:creator>
  <cp:lastModifiedBy>Angela Shephard</cp:lastModifiedBy>
  <cp:revision>37</cp:revision>
  <cp:lastPrinted>2014-01-09T16:11:57Z</cp:lastPrinted>
  <dcterms:created xsi:type="dcterms:W3CDTF">2013-10-08T17:21:32Z</dcterms:created>
  <dcterms:modified xsi:type="dcterms:W3CDTF">2014-11-05T18:46:47Z</dcterms:modified>
</cp:coreProperties>
</file>